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8" r:id="rId3"/>
    <p:sldId id="267" r:id="rId4"/>
    <p:sldId id="285" r:id="rId5"/>
    <p:sldId id="286" r:id="rId6"/>
    <p:sldId id="269" r:id="rId7"/>
  </p:sldIdLst>
  <p:sldSz cx="9144000" cy="5143500" type="screen16x9"/>
  <p:notesSz cx="6858000" cy="9144000"/>
  <p:embeddedFontLst>
    <p:embeddedFont>
      <p:font typeface="Averia Libre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Work Sans Regular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920171-6595-48C0-8567-772D56D5F437}">
  <a:tblStyle styleId="{93920171-6595-48C0-8567-772D56D5F4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7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55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37200" y="572425"/>
            <a:ext cx="7269600" cy="334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13" name="Google Shape;13;p2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6" name="Google Shape;96;p8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97" name="Google Shape;97;p8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0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121" name="Google Shape;121;p10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0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Minimal">
  <p:cSld name="BLANK_1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/>
          <p:nvPr/>
        </p:nvSpPr>
        <p:spPr>
          <a:xfrm>
            <a:off x="0" y="4424472"/>
            <a:ext cx="9139238" cy="610951"/>
          </a:xfrm>
          <a:custGeom>
            <a:avLst/>
            <a:gdLst/>
            <a:ahLst/>
            <a:cxnLst/>
            <a:rect l="l" t="t" r="r" b="b"/>
            <a:pathLst>
              <a:path w="12185650" h="814602" extrusionOk="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0" y="4259644"/>
            <a:ext cx="9139238" cy="323487"/>
          </a:xfrm>
          <a:custGeom>
            <a:avLst/>
            <a:gdLst/>
            <a:ahLst/>
            <a:cxnLst/>
            <a:rect l="l" t="t" r="r" b="b"/>
            <a:pathLst>
              <a:path w="12185650" h="431316" extrusionOk="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4769" y="3730333"/>
            <a:ext cx="9139238" cy="487028"/>
          </a:xfrm>
          <a:custGeom>
            <a:avLst/>
            <a:gdLst/>
            <a:ahLst/>
            <a:cxnLst/>
            <a:rect l="l" t="t" r="r" b="b"/>
            <a:pathLst>
              <a:path w="12185650" h="649371" extrusionOk="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2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2"/>
          <p:cNvSpPr/>
          <p:nvPr/>
        </p:nvSpPr>
        <p:spPr>
          <a:xfrm>
            <a:off x="0" y="4280794"/>
            <a:ext cx="9139238" cy="1544254"/>
          </a:xfrm>
          <a:custGeom>
            <a:avLst/>
            <a:gdLst/>
            <a:ahLst/>
            <a:cxnLst/>
            <a:rect l="l" t="t" r="r" b="b"/>
            <a:pathLst>
              <a:path w="12185650" h="2059006" extrusionOk="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00285F">
              <a:alpha val="173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6">
            <a:alphaModFix amt="30000"/>
          </a:blip>
          <a:srcRect t="238" b="248"/>
          <a:stretch/>
        </p:blipFill>
        <p:spPr>
          <a:xfrm>
            <a:off x="-6" y="0"/>
            <a:ext cx="9143996" cy="47123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6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>
            <a:spLocks noGrp="1"/>
          </p:cNvSpPr>
          <p:nvPr>
            <p:ph type="ctrTitle"/>
          </p:nvPr>
        </p:nvSpPr>
        <p:spPr>
          <a:xfrm>
            <a:off x="937200" y="572425"/>
            <a:ext cx="7269600" cy="334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Marea Neagră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"/>
          <p:cNvSpPr txBox="1">
            <a:spLocks noGrp="1"/>
          </p:cNvSpPr>
          <p:nvPr>
            <p:ph type="ctrTitle" idx="4294967295"/>
          </p:nvPr>
        </p:nvSpPr>
        <p:spPr>
          <a:xfrm>
            <a:off x="2445913" y="749629"/>
            <a:ext cx="6593700" cy="35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dirty="0"/>
              <a:t>Să ne reamintim!</a:t>
            </a:r>
            <a:endParaRPr sz="2400" dirty="0"/>
          </a:p>
        </p:txBody>
      </p:sp>
      <p:sp>
        <p:nvSpPr>
          <p:cNvPr id="167" name="Google Shape;167;p15"/>
          <p:cNvSpPr txBox="1">
            <a:spLocks noGrp="1"/>
          </p:cNvSpPr>
          <p:nvPr>
            <p:ph type="subTitle" idx="4294967295"/>
          </p:nvPr>
        </p:nvSpPr>
        <p:spPr>
          <a:xfrm>
            <a:off x="2445913" y="1346029"/>
            <a:ext cx="6593700" cy="9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ecosisteme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acvatice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cuno</a:t>
            </a:r>
            <a:r>
              <a:rPr lang="ro-RO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șteți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o-RO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 sunt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zonele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râu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punct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vedere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ecologic?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exemple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viețuitoare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care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trăiesc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în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Dunăre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Delta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Dunării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</a:endParaRPr>
          </a:p>
        </p:txBody>
      </p:sp>
      <p:pic>
        <p:nvPicPr>
          <p:cNvPr id="168" name="Google Shape;168;p15"/>
          <p:cNvPicPr preferRelativeResize="0"/>
          <p:nvPr/>
        </p:nvPicPr>
        <p:blipFill rotWithShape="1">
          <a:blip r:embed="rId3">
            <a:alphaModFix/>
          </a:blip>
          <a:srcRect l="7073" t="18272" r="7082" b="24499"/>
          <a:stretch/>
        </p:blipFill>
        <p:spPr>
          <a:xfrm>
            <a:off x="616213" y="507829"/>
            <a:ext cx="1829700" cy="1829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9" name="Google Shape;169;p15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 txBox="1">
            <a:spLocks noGrp="1"/>
          </p:cNvSpPr>
          <p:nvPr>
            <p:ph type="title" idx="4294967295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Priviți cu atenție imaginile și denumiți ecosistemul.</a:t>
            </a:r>
            <a:endParaRPr dirty="0"/>
          </a:p>
        </p:txBody>
      </p:sp>
      <p:sp>
        <p:nvSpPr>
          <p:cNvPr id="245" name="Google Shape;245;p24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A9D66-7976-43A1-46A2-7941A10ED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425" y="765544"/>
            <a:ext cx="6385149" cy="42212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 txBox="1">
            <a:spLocks noGrp="1"/>
          </p:cNvSpPr>
          <p:nvPr>
            <p:ph type="title" idx="4294967295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24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7F0E0-7283-A465-C194-6B3A0E180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906" y="748709"/>
            <a:ext cx="6592187" cy="439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9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 txBox="1">
            <a:spLocks noGrp="1"/>
          </p:cNvSpPr>
          <p:nvPr>
            <p:ph type="title" idx="4294967295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24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8B6EE7-BF33-D651-132D-A72AC456C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671" y="762533"/>
            <a:ext cx="5754657" cy="431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9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" name="Google Shape;244;p24">
            <a:extLst>
              <a:ext uri="{FF2B5EF4-FFF2-40B4-BE49-F238E27FC236}">
                <a16:creationId xmlns:a16="http://schemas.microsoft.com/office/drawing/2014/main" id="{49A02C55-2935-8199-955E-EFF8A098A035}"/>
              </a:ext>
            </a:extLst>
          </p:cNvPr>
          <p:cNvSpPr txBox="1">
            <a:spLocks/>
          </p:cNvSpPr>
          <p:nvPr/>
        </p:nvSpPr>
        <p:spPr>
          <a:xfrm>
            <a:off x="575693" y="305400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 i="0" u="none" strike="noStrike" cap="none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r>
              <a:rPr lang="ro-RO" dirty="0"/>
              <a:t>Unde se găsește Marea Neagră?</a:t>
            </a:r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15D67A19-67A1-165C-25F2-505FE1EC2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67" y="840341"/>
            <a:ext cx="5526766" cy="4116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46CF91-269A-D73D-17D4-2F1B9EC1E824}"/>
              </a:ext>
            </a:extLst>
          </p:cNvPr>
          <p:cNvSpPr txBox="1"/>
          <p:nvPr/>
        </p:nvSpPr>
        <p:spPr>
          <a:xfrm>
            <a:off x="7467598" y="840341"/>
            <a:ext cx="6273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6000" dirty="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🌏</a:t>
            </a:r>
            <a:endParaRPr lang="en-US" sz="6000" dirty="0"/>
          </a:p>
        </p:txBody>
      </p:sp>
      <p:sp>
        <p:nvSpPr>
          <p:cNvPr id="6" name="Google Shape;427;p38">
            <a:extLst>
              <a:ext uri="{FF2B5EF4-FFF2-40B4-BE49-F238E27FC236}">
                <a16:creationId xmlns:a16="http://schemas.microsoft.com/office/drawing/2014/main" id="{1E24B11E-1D37-C456-1EF8-53046ADAE62B}"/>
              </a:ext>
            </a:extLst>
          </p:cNvPr>
          <p:cNvSpPr/>
          <p:nvPr/>
        </p:nvSpPr>
        <p:spPr>
          <a:xfrm>
            <a:off x="5326375" y="3229759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haisa template">
  <a:themeElements>
    <a:clrScheme name="Custom 347">
      <a:dk1>
        <a:srgbClr val="001B40"/>
      </a:dk1>
      <a:lt1>
        <a:srgbClr val="FFFFFF"/>
      </a:lt1>
      <a:dk2>
        <a:srgbClr val="6C7786"/>
      </a:dk2>
      <a:lt2>
        <a:srgbClr val="EAF7FA"/>
      </a:lt2>
      <a:accent1>
        <a:srgbClr val="B2EEF8"/>
      </a:accent1>
      <a:accent2>
        <a:srgbClr val="14ABCA"/>
      </a:accent2>
      <a:accent3>
        <a:srgbClr val="129CC0"/>
      </a:accent3>
      <a:accent4>
        <a:srgbClr val="035381"/>
      </a:accent4>
      <a:accent5>
        <a:srgbClr val="001B40"/>
      </a:accent5>
      <a:accent6>
        <a:srgbClr val="FFAD00"/>
      </a:accent6>
      <a:hlink>
        <a:srgbClr val="001B4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</Words>
  <Application>Microsoft Office PowerPoint</Application>
  <PresentationFormat>On-screen Show (16:9)</PresentationFormat>
  <Paragraphs>13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Times New Roman</vt:lpstr>
      <vt:lpstr>Work Sans Regular</vt:lpstr>
      <vt:lpstr>Arial</vt:lpstr>
      <vt:lpstr>Averia Libre</vt:lpstr>
      <vt:lpstr>Calibri</vt:lpstr>
      <vt:lpstr>Thaisa template</vt:lpstr>
      <vt:lpstr>Marea Neagră</vt:lpstr>
      <vt:lpstr>Să ne reamintim!</vt:lpstr>
      <vt:lpstr>Priviți cu atenție imaginile și denumiți ecosistemul.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Marea Neagră</dc:title>
  <cp:lastModifiedBy>Cristina Rau</cp:lastModifiedBy>
  <cp:revision>4</cp:revision>
  <dcterms:modified xsi:type="dcterms:W3CDTF">2022-11-09T19:46:12Z</dcterms:modified>
</cp:coreProperties>
</file>